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03.03.2022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03.03.2022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03.03.2022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03.03.2022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03.03.2022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03.03.2022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/>
              <a:t>Фотоотчёт</a:t>
            </a:r>
            <a:r>
              <a:rPr lang="ru-RU" dirty="0" smtClean="0"/>
              <a:t> по внеурочному занятию «загадки </a:t>
            </a:r>
            <a:r>
              <a:rPr lang="ru-RU" dirty="0" err="1" smtClean="0"/>
              <a:t>геккона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G:\открытый урок\IMG_747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3728" y="1554163"/>
            <a:ext cx="6788943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G:\открытый урок\IMG_747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3728" y="1554163"/>
            <a:ext cx="6788943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G:\открытый урок\IMG_747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3728" y="1554163"/>
            <a:ext cx="6788943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G:\открытый урок\IMG_748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3728" y="1554163"/>
            <a:ext cx="6788943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0</TotalTime>
  <Words>8</Words>
  <Application>Microsoft Office PowerPoint</Application>
  <PresentationFormat>Экран (4:3)</PresentationFormat>
  <Paragraphs>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Трек</vt:lpstr>
      <vt:lpstr>Фотоотчёт по внеурочному занятию «загадки геккона»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Фотоотчёт по внеурочному занятию «загадки геккона»</dc:title>
  <dc:creator>user</dc:creator>
  <cp:lastModifiedBy>user</cp:lastModifiedBy>
  <cp:revision>1</cp:revision>
  <dcterms:created xsi:type="dcterms:W3CDTF">2018-11-16T15:15:16Z</dcterms:created>
  <dcterms:modified xsi:type="dcterms:W3CDTF">2022-03-03T12:05:10Z</dcterms:modified>
</cp:coreProperties>
</file>