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Загадка     </a:t>
            </a:r>
            <a:r>
              <a:rPr lang="ru-RU" dirty="0" err="1" smtClean="0"/>
              <a:t>геккона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rhivurokov.ru/videouroki/html/2014/09/18/98686569/img15.jpg"/>
          <p:cNvPicPr>
            <a:picLocks noGrp="1"/>
          </p:cNvPicPr>
          <p:nvPr>
            <p:ph idx="1"/>
          </p:nvPr>
        </p:nvPicPr>
        <p:blipFill>
          <a:blip r:embed="rId2"/>
          <a:srcRect l="6093" t="13998" r="66661" b="58930"/>
          <a:stretch>
            <a:fillRect/>
          </a:stretch>
        </p:blipFill>
        <p:spPr bwMode="auto">
          <a:xfrm>
            <a:off x="2214546" y="1714488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arhivurokov.ru/multiurok/html/2017/04/06/s_58e68b7b01495/img13.jpg"/>
          <p:cNvPicPr>
            <a:picLocks noChangeAspect="1" noChangeArrowheads="1"/>
          </p:cNvPicPr>
          <p:nvPr/>
        </p:nvPicPr>
        <p:blipFill>
          <a:blip r:embed="rId3"/>
          <a:srcRect l="43360" t="14063" r="30859" b="64062"/>
          <a:stretch>
            <a:fillRect/>
          </a:stretch>
        </p:blipFill>
        <p:spPr bwMode="auto">
          <a:xfrm>
            <a:off x="285720" y="142852"/>
            <a:ext cx="2286016" cy="1714512"/>
          </a:xfrm>
          <a:prstGeom prst="rect">
            <a:avLst/>
          </a:prstGeom>
          <a:noFill/>
        </p:spPr>
      </p:pic>
      <p:pic>
        <p:nvPicPr>
          <p:cNvPr id="7" name="Рисунок 6" descr="https://ds02.infourok.ru/uploads/ex/029a/00086709-c6b87213/2/310/img4.jpg"/>
          <p:cNvPicPr/>
          <p:nvPr/>
        </p:nvPicPr>
        <p:blipFill>
          <a:blip r:embed="rId4"/>
          <a:srcRect r="59432" b="3125"/>
          <a:stretch>
            <a:fillRect/>
          </a:stretch>
        </p:blipFill>
        <p:spPr bwMode="auto">
          <a:xfrm>
            <a:off x="2357422" y="4929198"/>
            <a:ext cx="19288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3.bp.blogspot.com/_nMA07ATUYa8/TGk5iSPOVCI/AAAAAAAAA4A/gRB3Am5sQr4/s1600/germany1.jpg"/>
          <p:cNvPicPr/>
          <p:nvPr/>
        </p:nvPicPr>
        <p:blipFill>
          <a:blip r:embed="rId5"/>
          <a:srcRect l="22768" t="5060" r="39231" b="18313"/>
          <a:stretch>
            <a:fillRect/>
          </a:stretch>
        </p:blipFill>
        <p:spPr bwMode="auto">
          <a:xfrm>
            <a:off x="6715140" y="214290"/>
            <a:ext cx="22574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rhivurokov.ru/kopilka/uploads/user_file_56f924a1728a6/img_user_file_56f924a1728a6_9.jpg"/>
          <p:cNvPicPr/>
          <p:nvPr/>
        </p:nvPicPr>
        <p:blipFill>
          <a:blip r:embed="rId6"/>
          <a:srcRect l="35756" t="64672" r="41636" b="10541"/>
          <a:stretch>
            <a:fillRect/>
          </a:stretch>
        </p:blipFill>
        <p:spPr bwMode="auto">
          <a:xfrm>
            <a:off x="5214942" y="1714488"/>
            <a:ext cx="1714512" cy="168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rhivurokov.ru/kopilka/uploads/user_file_56f924a1728a6/img_user_file_56f924a1728a6_9.jpg"/>
          <p:cNvPicPr/>
          <p:nvPr/>
        </p:nvPicPr>
        <p:blipFill>
          <a:blip r:embed="rId6"/>
          <a:srcRect l="35756" t="15954" r="33270" b="43305"/>
          <a:stretch>
            <a:fillRect/>
          </a:stretch>
        </p:blipFill>
        <p:spPr bwMode="auto">
          <a:xfrm>
            <a:off x="4714876" y="4929198"/>
            <a:ext cx="2214578" cy="16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argumenti.ru/images/arhnews/5299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85762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modeler.pro/sites/default/files/2_33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3857628"/>
            <a:ext cx="221457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Как </a:t>
            </a:r>
            <a:r>
              <a:rPr lang="ru-RU" b="1" dirty="0" err="1" smtClean="0"/>
              <a:t>гекон</a:t>
            </a:r>
            <a:r>
              <a:rPr lang="ru-RU" b="1" dirty="0" smtClean="0"/>
              <a:t> удерживается на вертикальной              стене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Прилипание?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Электростатическое  притяжение ?    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Сцепление между шероховатыми                                                                                                             поверхностями?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Присасывание?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bnews.ru/wp-content/uploads/2015/10/%D0%93%D0%B5%D0%BA%D0%BA%D0%BE%D0%BD.jpg"/>
          <p:cNvPicPr>
            <a:picLocks noGrp="1"/>
          </p:cNvPicPr>
          <p:nvPr>
            <p:ph idx="1"/>
          </p:nvPr>
        </p:nvPicPr>
        <p:blipFill>
          <a:blip r:embed="rId2"/>
          <a:srcRect l="16964" t="9856" r="30357"/>
          <a:stretch>
            <a:fillRect/>
          </a:stretch>
        </p:blipFill>
        <p:spPr bwMode="auto">
          <a:xfrm>
            <a:off x="1142976" y="1142984"/>
            <a:ext cx="65008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.fishki.net/upload/users/2017/10/30/1220369/35828570fab046aab7d6f3d3ed03454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071546"/>
            <a:ext cx="72866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lementy.ru/images/eltpub/geckos_2_1874.jpg"/>
          <p:cNvPicPr>
            <a:picLocks noGrp="1"/>
          </p:cNvPicPr>
          <p:nvPr>
            <p:ph idx="1"/>
          </p:nvPr>
        </p:nvPicPr>
        <p:blipFill>
          <a:blip r:embed="rId2"/>
          <a:srcRect t="834" r="50350"/>
          <a:stretch>
            <a:fillRect/>
          </a:stretch>
        </p:blipFill>
        <p:spPr bwMode="auto">
          <a:xfrm>
            <a:off x="1643042" y="1500174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opilov-marine.ru/wp-content/uploads/2016/06/65.116.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ert-poberi.ru/wp-content/uploads/proga/111/images1/201712/igor2-09121714203020_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0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tehnokosmos.ru/wp-content/uploads/2014/07/C-Bot_Foto_N.-Gal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3214710" cy="2771080"/>
          </a:xfrm>
          <a:prstGeom prst="rect">
            <a:avLst/>
          </a:prstGeom>
          <a:noFill/>
        </p:spPr>
      </p:pic>
      <p:pic>
        <p:nvPicPr>
          <p:cNvPr id="7" name="Рисунок 6" descr="Разноцветные противоскользящие коврик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14687"/>
            <a:ext cx="39243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10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Загадка     геккона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    геккона</dc:title>
  <dc:creator>user</dc:creator>
  <cp:lastModifiedBy>user</cp:lastModifiedBy>
  <cp:revision>16</cp:revision>
  <dcterms:created xsi:type="dcterms:W3CDTF">2018-04-03T21:05:16Z</dcterms:created>
  <dcterms:modified xsi:type="dcterms:W3CDTF">2022-03-03T12:01:46Z</dcterms:modified>
</cp:coreProperties>
</file>